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werkduesseldorf.de/index.html" TargetMode="External"/><Relationship Id="rId3" Type="http://schemas.openxmlformats.org/officeDocument/2006/relationships/hyperlink" Target="https://bunny.dachwerkduesseldorf.de/paket-7b8eb694ef9c46e6810443ae477bfb0c/dachgeschoss-ausbauen-wann-lohnt-sich-die-nutzung-des-dachraums-218fb76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Dachkomponenten verstehen: Aufbau, Funktion und Zusammenspiel der Bauteile</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Dachgeschoss ausbauen: Wann lohnt sich die Nutzung des Dachraums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